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7" r:id="rId4"/>
    <p:sldId id="260" r:id="rId5"/>
    <p:sldId id="265" r:id="rId6"/>
    <p:sldId id="270" r:id="rId7"/>
    <p:sldId id="269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2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7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9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6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5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6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4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8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3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DBD-3846-439D-B66D-DCC91F5A918A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3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llenacht.info/en/" TargetMode="External"/><Relationship Id="rId2" Type="http://schemas.openxmlformats.org/officeDocument/2006/relationships/hyperlink" Target="http://home.snu.edu/~hculbert/silent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Origin of </a:t>
            </a:r>
            <a:r>
              <a:rPr lang="en-US" b="1" i="1" dirty="0" smtClean="0">
                <a:solidFill>
                  <a:srgbClr val="FF0000"/>
                </a:solidFill>
              </a:rPr>
              <a:t>Silent Night 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honored today in Austria at St. Nicola,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The Silent Night Chapel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64" y="1676400"/>
            <a:ext cx="2339357" cy="231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444" y="1901125"/>
            <a:ext cx="6096000" cy="45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1" y="4206498"/>
            <a:ext cx="32861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800" dirty="0" smtClean="0">
                <a:hlinkClick r:id="rId2"/>
              </a:rPr>
              <a:t>http://home.snu.edu/~hculbert/silent.htm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The Story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of how it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was written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200" dirty="0" smtClean="0">
                <a:hlinkClick r:id="rId3"/>
              </a:rPr>
              <a:t>http://www.stillenacht.info/en/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de-DE" sz="2200" b="1" dirty="0" smtClean="0"/>
              <a:t>Former Church St. Nicola in </a:t>
            </a:r>
            <a:br>
              <a:rPr lang="de-DE" sz="2200" b="1" dirty="0" smtClean="0"/>
            </a:br>
            <a:r>
              <a:rPr lang="de-DE" sz="2200" b="1" dirty="0" smtClean="0"/>
              <a:t>Oberndorf bei Salzburg,  Austria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91000" y="533400"/>
            <a:ext cx="4648200" cy="5592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/>
              <a:t>In 1818, a roving band of actors was performing in towns throughout the Austrian Alps. On December 23 they arrived at </a:t>
            </a:r>
            <a:r>
              <a:rPr lang="en-US" sz="11200" dirty="0" err="1" smtClean="0"/>
              <a:t>Oberndorf</a:t>
            </a:r>
            <a:r>
              <a:rPr lang="en-US" sz="11200" dirty="0" smtClean="0"/>
              <a:t>, a village near Salzburg where they were to re-enact the story of Christ's birth in the small Church of St. Nicholas.</a:t>
            </a:r>
            <a:br>
              <a:rPr lang="en-US" sz="11200" dirty="0" smtClean="0"/>
            </a:br>
            <a:r>
              <a:rPr lang="en-US" sz="11200" dirty="0" smtClean="0"/>
              <a:t>     Unfortunately, the St. Nicholas' church organ wasn't working and would not be repaired before Christmas. </a:t>
            </a:r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0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945" y="838200"/>
            <a:ext cx="2743200" cy="27432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1295400"/>
            <a:ext cx="4572000" cy="505936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2800" dirty="0" smtClean="0"/>
              <a:t>Because the church organ was out of commission, the actors presented their Christmas drama in a private home. That Christmas presentation of the events in the first chapters of Matthew and Luke </a:t>
            </a:r>
            <a:r>
              <a:rPr lang="en-US" sz="12800" dirty="0" smtClean="0"/>
              <a:t>inspired assistant </a:t>
            </a:r>
            <a:r>
              <a:rPr lang="en-US" sz="12800" dirty="0" smtClean="0"/>
              <a:t>pastor </a:t>
            </a:r>
            <a:endParaRPr lang="en-US" sz="12800" dirty="0" smtClean="0"/>
          </a:p>
          <a:p>
            <a:pPr algn="ctr"/>
            <a:r>
              <a:rPr lang="en-US" sz="12800" dirty="0" smtClean="0"/>
              <a:t>Josef Mohr.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873211"/>
            <a:ext cx="24193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79425"/>
            <a:ext cx="7894638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/>
              <a:t>Instead of walking straight to his house that night, Mohr took a longer way home. The longer path took him up over a hill</a:t>
            </a:r>
          </a:p>
          <a:p>
            <a:pPr marL="0" indent="0">
              <a:buNone/>
            </a:pPr>
            <a:r>
              <a:rPr lang="en-US" sz="11200" dirty="0" smtClean="0"/>
              <a:t>overlooking </a:t>
            </a:r>
            <a:r>
              <a:rPr lang="en-US" sz="11200" dirty="0" smtClean="0"/>
              <a:t>a peaceful snow-</a:t>
            </a:r>
          </a:p>
          <a:p>
            <a:pPr marL="0" indent="0">
              <a:buNone/>
            </a:pPr>
            <a:r>
              <a:rPr lang="en-US" sz="11200" dirty="0" smtClean="0"/>
              <a:t>covered village</a:t>
            </a:r>
            <a:r>
              <a:rPr lang="en-US" sz="11200" dirty="0" smtClean="0"/>
              <a:t>. </a:t>
            </a:r>
          </a:p>
          <a:p>
            <a:pPr marL="0" indent="0">
              <a:buNone/>
            </a:pPr>
            <a:r>
              <a:rPr lang="en-US" sz="11200" dirty="0" smtClean="0"/>
              <a:t>Mohr </a:t>
            </a:r>
            <a:r>
              <a:rPr lang="en-US" sz="11200" dirty="0" smtClean="0"/>
              <a:t>gazed down at the glowing </a:t>
            </a:r>
            <a:endParaRPr lang="en-US" sz="11200" dirty="0" smtClean="0"/>
          </a:p>
          <a:p>
            <a:pPr marL="0" indent="0">
              <a:buNone/>
            </a:pPr>
            <a:r>
              <a:rPr lang="en-US" sz="11200" dirty="0" smtClean="0"/>
              <a:t>Christmas-card </a:t>
            </a:r>
            <a:r>
              <a:rPr lang="en-US" sz="11200" dirty="0" smtClean="0"/>
              <a:t>like scene. His </a:t>
            </a:r>
            <a:endParaRPr lang="en-US" sz="11200" dirty="0" smtClean="0"/>
          </a:p>
          <a:p>
            <a:pPr marL="0" indent="0">
              <a:buNone/>
            </a:pPr>
            <a:r>
              <a:rPr lang="en-US" sz="11200" dirty="0" smtClean="0"/>
              <a:t>thoughts </a:t>
            </a:r>
            <a:r>
              <a:rPr lang="en-US" sz="11200" dirty="0" smtClean="0"/>
              <a:t>about the Christmas </a:t>
            </a:r>
            <a:endParaRPr lang="en-US" sz="11200" dirty="0" smtClean="0"/>
          </a:p>
          <a:p>
            <a:pPr marL="0" indent="0">
              <a:buNone/>
            </a:pPr>
            <a:r>
              <a:rPr lang="en-US" sz="11200" dirty="0" smtClean="0"/>
              <a:t>play </a:t>
            </a:r>
            <a:r>
              <a:rPr lang="en-US" sz="11200" dirty="0" smtClean="0"/>
              <a:t>he had just seen made him </a:t>
            </a:r>
            <a:endParaRPr lang="en-US" sz="11200" dirty="0" smtClean="0"/>
          </a:p>
          <a:p>
            <a:pPr marL="0" indent="0">
              <a:buNone/>
            </a:pPr>
            <a:r>
              <a:rPr lang="en-US" sz="11200" dirty="0" smtClean="0"/>
              <a:t>remember </a:t>
            </a:r>
            <a:r>
              <a:rPr lang="en-US" sz="11200" dirty="0" smtClean="0"/>
              <a:t>a poem he had written a couple of years </a:t>
            </a:r>
            <a:r>
              <a:rPr lang="en-US" sz="11200" dirty="0" smtClean="0"/>
              <a:t>before, about </a:t>
            </a:r>
            <a:r>
              <a:rPr lang="en-US" sz="11200" dirty="0" smtClean="0"/>
              <a:t>the night when angels announced the birth of the long-awaited </a:t>
            </a:r>
            <a:r>
              <a:rPr lang="en-US" sz="11200" dirty="0" smtClean="0"/>
              <a:t>Messiah.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2954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04800"/>
            <a:ext cx="7924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</a:t>
            </a:r>
            <a:r>
              <a:rPr lang="en-US" sz="2800" dirty="0" smtClean="0"/>
              <a:t>Mohr decided those words might make a good carol for his congregation the following evening at their Christmas eve service. </a:t>
            </a:r>
            <a:r>
              <a:rPr lang="en-US" sz="2800" dirty="0" smtClean="0"/>
              <a:t>But he </a:t>
            </a:r>
            <a:r>
              <a:rPr lang="en-US" sz="2800" dirty="0" smtClean="0"/>
              <a:t>didn't have any music to which that poem could be sung. So, the next day Mohr went to see the church organist, Franz </a:t>
            </a:r>
            <a:r>
              <a:rPr lang="en-US" sz="2800" dirty="0" err="1" smtClean="0"/>
              <a:t>Xaver</a:t>
            </a:r>
            <a:r>
              <a:rPr lang="en-US" sz="2800" dirty="0" smtClean="0"/>
              <a:t> Gruber. </a:t>
            </a:r>
          </a:p>
          <a:p>
            <a:r>
              <a:rPr lang="en-US" sz="2800" dirty="0" smtClean="0"/>
              <a:t>Gruber only had a few hours</a:t>
            </a:r>
          </a:p>
          <a:p>
            <a:r>
              <a:rPr lang="en-US" sz="2800" dirty="0" smtClean="0"/>
              <a:t> to come up with a melody </a:t>
            </a:r>
          </a:p>
          <a:p>
            <a:r>
              <a:rPr lang="en-US" sz="2800" dirty="0" smtClean="0"/>
              <a:t>which could be sung with a guitar.</a:t>
            </a:r>
          </a:p>
          <a:p>
            <a:r>
              <a:rPr lang="en-US" sz="2800" dirty="0" smtClean="0"/>
              <a:t> However, by that evening, Gruber had managed to compose a musical setting for the poem. </a:t>
            </a:r>
            <a:r>
              <a:rPr lang="en-US" sz="2800" dirty="0" smtClean="0"/>
              <a:t>They </a:t>
            </a:r>
            <a:r>
              <a:rPr lang="en-US" sz="2800" dirty="0" smtClean="0"/>
              <a:t>now had a Christmas carol that could be sung without that organ.</a:t>
            </a:r>
            <a:br>
              <a:rPr lang="en-US" sz="2800" dirty="0" smtClean="0"/>
            </a:br>
            <a:r>
              <a:rPr lang="en-US" sz="2800" dirty="0" smtClean="0"/>
              <a:t>     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14600"/>
            <a:ext cx="15811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4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0" y="304800"/>
            <a:ext cx="4572000" cy="6324600"/>
          </a:xfrm>
        </p:spPr>
        <p:txBody>
          <a:bodyPr>
            <a:normAutofit fontScale="40000" lnSpcReduction="20000"/>
          </a:bodyPr>
          <a:lstStyle/>
          <a:p>
            <a:r>
              <a:rPr lang="en-US" sz="5900" dirty="0"/>
              <a:t>On Christmas Eve, the little </a:t>
            </a:r>
            <a:r>
              <a:rPr lang="en-US" sz="5900" dirty="0" err="1"/>
              <a:t>Oberndorf</a:t>
            </a:r>
            <a:r>
              <a:rPr lang="en-US" sz="5900" dirty="0"/>
              <a:t> congregation heard Gruber and Mohr sing their new composition to the accompaniment of Gruber's guitar.</a:t>
            </a:r>
          </a:p>
          <a:p>
            <a:r>
              <a:rPr lang="en-US" sz="5900" dirty="0"/>
              <a:t>Weeks later, well-known organ builder Karl </a:t>
            </a:r>
            <a:r>
              <a:rPr lang="en-US" sz="5900" dirty="0" err="1"/>
              <a:t>Mauracher</a:t>
            </a:r>
            <a:r>
              <a:rPr lang="en-US" sz="5900" dirty="0"/>
              <a:t> arrived in </a:t>
            </a:r>
            <a:r>
              <a:rPr lang="en-US" sz="5900" dirty="0" err="1"/>
              <a:t>Oberndorf</a:t>
            </a:r>
            <a:r>
              <a:rPr lang="en-US" sz="5900" dirty="0"/>
              <a:t> to fix the organ in St. Nicholas church. When </a:t>
            </a:r>
            <a:r>
              <a:rPr lang="en-US" sz="5900" dirty="0" err="1"/>
              <a:t>Mauracher</a:t>
            </a:r>
            <a:r>
              <a:rPr lang="en-US" sz="5900" dirty="0"/>
              <a:t> finished, he stepped back to let Gruber test the instrument. When Gruber sat down, his fingers began playing the simple melody he had written for Mohr's Christmas poem. Deeply impressed, </a:t>
            </a:r>
            <a:r>
              <a:rPr lang="en-US" sz="5900" dirty="0" err="1"/>
              <a:t>Mauracher</a:t>
            </a:r>
            <a:r>
              <a:rPr lang="en-US" sz="5900" dirty="0"/>
              <a:t> took copies of the music and words of "Silent Night" back to his own Alpine village, </a:t>
            </a:r>
            <a:r>
              <a:rPr lang="en-US" sz="5900" dirty="0" err="1"/>
              <a:t>Kapfing</a:t>
            </a:r>
            <a:r>
              <a:rPr lang="en-US" sz="5900" dirty="0"/>
              <a:t>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235450" cy="5287963"/>
          </a:xfrm>
        </p:spPr>
      </p:pic>
    </p:spTree>
    <p:extLst>
      <p:ext uri="{BB962C8B-B14F-4D97-AF65-F5344CB8AC3E}">
        <p14:creationId xmlns:p14="http://schemas.microsoft.com/office/powerpoint/2010/main" val="26828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505690"/>
            <a:ext cx="7010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There, two well-known families of singers — the </a:t>
            </a:r>
            <a:r>
              <a:rPr lang="en-US" sz="2800" dirty="0" err="1" smtClean="0"/>
              <a:t>Rainers</a:t>
            </a:r>
            <a:r>
              <a:rPr lang="en-US" sz="2800" dirty="0" smtClean="0"/>
              <a:t> and the </a:t>
            </a:r>
            <a:r>
              <a:rPr lang="en-US" sz="2800" dirty="0" err="1" smtClean="0"/>
              <a:t>Strassers</a:t>
            </a:r>
            <a:r>
              <a:rPr lang="en-US" sz="2800" dirty="0" smtClean="0"/>
              <a:t> — heard it. Captivated by "Silent Night," both groups put the new song into their Christmas season repertoire. The </a:t>
            </a:r>
            <a:r>
              <a:rPr lang="en-US" sz="2800" dirty="0" err="1" smtClean="0"/>
              <a:t>Strasser</a:t>
            </a:r>
            <a:r>
              <a:rPr lang="en-US" sz="2800" dirty="0" smtClean="0"/>
              <a:t> sisters spread </a:t>
            </a:r>
          </a:p>
          <a:p>
            <a:r>
              <a:rPr lang="en-US" sz="2800" dirty="0" smtClean="0"/>
              <a:t>the carol across </a:t>
            </a:r>
          </a:p>
          <a:p>
            <a:r>
              <a:rPr lang="en-US" sz="2800" dirty="0" smtClean="0"/>
              <a:t>northern Europe. </a:t>
            </a:r>
          </a:p>
          <a:p>
            <a:endParaRPr lang="en-US" sz="2800" dirty="0"/>
          </a:p>
          <a:p>
            <a:r>
              <a:rPr lang="en-US" sz="2800" dirty="0" smtClean="0"/>
              <a:t>In 1834, they performed </a:t>
            </a:r>
          </a:p>
          <a:p>
            <a:r>
              <a:rPr lang="en-US" sz="2800" dirty="0" smtClean="0"/>
              <a:t>"Silent Night" for King </a:t>
            </a:r>
          </a:p>
          <a:p>
            <a:r>
              <a:rPr lang="en-US" sz="2800" dirty="0" smtClean="0"/>
              <a:t>Frederick William IV of Prussia, </a:t>
            </a:r>
          </a:p>
          <a:p>
            <a:endParaRPr lang="en-US" sz="2800" dirty="0" smtClean="0"/>
          </a:p>
          <a:p>
            <a:r>
              <a:rPr lang="en-US" sz="2800" dirty="0" smtClean="0"/>
              <a:t>and he then ordered his cathedral choir to sing it every Christmas eve.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819400"/>
            <a:ext cx="405288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"/>
            <a:ext cx="8839200" cy="6096000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    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     </a:t>
            </a:r>
            <a:r>
              <a:rPr lang="en-US" sz="11200" dirty="0" smtClean="0"/>
              <a:t/>
            </a:r>
            <a:br>
              <a:rPr lang="en-US" sz="11200" dirty="0" smtClean="0"/>
            </a:br>
            <a:r>
              <a:rPr lang="en-US" sz="11200" dirty="0"/>
              <a:t>     Twenty years after "Silent Night" </a:t>
            </a:r>
            <a:endParaRPr lang="en-US" sz="11200" dirty="0" smtClean="0"/>
          </a:p>
          <a:p>
            <a:r>
              <a:rPr lang="en-US" sz="11200" dirty="0" smtClean="0"/>
              <a:t>was </a:t>
            </a:r>
            <a:r>
              <a:rPr lang="en-US" sz="11200" dirty="0"/>
              <a:t>written, the </a:t>
            </a:r>
            <a:r>
              <a:rPr lang="en-US" sz="11200" dirty="0" err="1"/>
              <a:t>Rainers</a:t>
            </a:r>
            <a:r>
              <a:rPr lang="en-US" sz="11200" dirty="0"/>
              <a:t> brought the </a:t>
            </a:r>
            <a:endParaRPr lang="en-US" sz="11200" dirty="0" smtClean="0"/>
          </a:p>
          <a:p>
            <a:r>
              <a:rPr lang="en-US" sz="11200" dirty="0" smtClean="0"/>
              <a:t>song </a:t>
            </a:r>
            <a:r>
              <a:rPr lang="en-US" sz="11200" dirty="0"/>
              <a:t>to the United States, singing it </a:t>
            </a:r>
            <a:endParaRPr lang="en-US" sz="11200" dirty="0" smtClean="0"/>
          </a:p>
          <a:p>
            <a:r>
              <a:rPr lang="en-US" sz="11200" dirty="0" smtClean="0"/>
              <a:t>(</a:t>
            </a:r>
            <a:r>
              <a:rPr lang="en-US" sz="11200" dirty="0"/>
              <a:t>in German) </a:t>
            </a:r>
            <a:r>
              <a:rPr lang="en-US" sz="11200" dirty="0" smtClean="0"/>
              <a:t>outside</a:t>
            </a:r>
            <a:endParaRPr lang="en-US" sz="11200" dirty="0" smtClean="0"/>
          </a:p>
          <a:p>
            <a:r>
              <a:rPr lang="en-US" sz="11200" dirty="0" smtClean="0"/>
              <a:t> </a:t>
            </a:r>
            <a:r>
              <a:rPr lang="en-US" sz="11200" dirty="0"/>
              <a:t>New York City's Trinity Church</a:t>
            </a:r>
            <a:r>
              <a:rPr lang="en-US" sz="11200" dirty="0" smtClean="0"/>
              <a:t>.</a:t>
            </a:r>
          </a:p>
          <a:p>
            <a:endParaRPr lang="en-US" sz="11200" dirty="0" smtClean="0"/>
          </a:p>
          <a:p>
            <a:endParaRPr lang="en-US" sz="11200" dirty="0" smtClean="0"/>
          </a:p>
          <a:p>
            <a:pPr marL="0" indent="0">
              <a:buNone/>
            </a:pPr>
            <a:r>
              <a:rPr lang="en-US" sz="11200" dirty="0"/>
              <a:t>     In 1863, nearly fifty </a:t>
            </a:r>
            <a:r>
              <a:rPr lang="en-US" sz="11200" dirty="0" smtClean="0"/>
              <a:t>years</a:t>
            </a:r>
          </a:p>
          <a:p>
            <a:r>
              <a:rPr lang="en-US" sz="11200" dirty="0" smtClean="0"/>
              <a:t> </a:t>
            </a:r>
            <a:r>
              <a:rPr lang="en-US" sz="11200" dirty="0"/>
              <a:t>after being first sung in German, </a:t>
            </a:r>
            <a:endParaRPr lang="en-US" sz="11200" dirty="0" smtClean="0"/>
          </a:p>
          <a:p>
            <a:r>
              <a:rPr lang="en-US" sz="11200" dirty="0" smtClean="0"/>
              <a:t>"</a:t>
            </a:r>
            <a:r>
              <a:rPr lang="en-US" sz="11200" dirty="0"/>
              <a:t>Silent Night" was translated into </a:t>
            </a:r>
            <a:endParaRPr lang="en-US" sz="11200" dirty="0" smtClean="0"/>
          </a:p>
          <a:p>
            <a:r>
              <a:rPr lang="en-US" sz="11200" dirty="0" smtClean="0"/>
              <a:t>English </a:t>
            </a:r>
            <a:r>
              <a:rPr lang="en-US" sz="11200" dirty="0"/>
              <a:t>(by either Jane Campbell or John Young). Eight years later, that English version made its way into print in Charles Hutchins' </a:t>
            </a:r>
            <a:r>
              <a:rPr lang="en-US" sz="11200" i="1" dirty="0"/>
              <a:t>Sunday School Hymnal</a:t>
            </a:r>
            <a:r>
              <a:rPr lang="en-US" sz="11200" i="1" dirty="0" smtClean="0"/>
              <a:t>.</a:t>
            </a:r>
          </a:p>
          <a:p>
            <a:pPr marL="0" indent="0">
              <a:buNone/>
            </a:pPr>
            <a:r>
              <a:rPr lang="en-US" sz="11200" i="1" dirty="0" smtClean="0"/>
              <a:t>	 </a:t>
            </a:r>
            <a:r>
              <a:rPr lang="en-US" sz="11200" dirty="0" smtClean="0"/>
              <a:t>Today </a:t>
            </a:r>
            <a:r>
              <a:rPr lang="en-US" sz="11200" dirty="0"/>
              <a:t>the words of "Silent Night" are sung in </a:t>
            </a:r>
            <a:endParaRPr lang="en-US" sz="11200" dirty="0" smtClean="0"/>
          </a:p>
          <a:p>
            <a:pPr marL="0" indent="0">
              <a:buNone/>
            </a:pPr>
            <a:r>
              <a:rPr lang="en-US" sz="11200" dirty="0"/>
              <a:t> </a:t>
            </a:r>
            <a:r>
              <a:rPr lang="en-US" sz="11200" dirty="0" smtClean="0"/>
              <a:t>   more </a:t>
            </a:r>
            <a:r>
              <a:rPr lang="en-US" sz="11200" dirty="0"/>
              <a:t>than 300 different languages around the </a:t>
            </a:r>
            <a:r>
              <a:rPr lang="en-US" sz="11200" dirty="0" smtClean="0"/>
              <a:t>world.</a:t>
            </a:r>
            <a:endParaRPr lang="en-US" sz="1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1"/>
            <a:ext cx="3385651" cy="458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/>
            </a:r>
            <a:br>
              <a:rPr lang="en-US" i="1" dirty="0" smtClean="0">
                <a:solidFill>
                  <a:srgbClr val="7030A0"/>
                </a:solidFill>
              </a:rPr>
            </a:br>
            <a:r>
              <a:rPr lang="en-US" i="1" dirty="0" smtClean="0">
                <a:solidFill>
                  <a:srgbClr val="7030A0"/>
                </a:solidFill>
              </a:rPr>
              <a:t>let us sing </a:t>
            </a:r>
            <a:r>
              <a:rPr lang="en-US" b="1" i="1" dirty="0" smtClean="0">
                <a:solidFill>
                  <a:srgbClr val="7030A0"/>
                </a:solidFill>
              </a:rPr>
              <a:t>Silent Night </a:t>
            </a:r>
            <a:r>
              <a:rPr lang="en-US" i="1" dirty="0" smtClean="0">
                <a:solidFill>
                  <a:srgbClr val="7030A0"/>
                </a:solidFill>
              </a:rPr>
              <a:t>together now.</a:t>
            </a:r>
            <a:endParaRPr lang="en-US" i="1" dirty="0">
              <a:solidFill>
                <a:srgbClr val="7030A0"/>
              </a:solidFill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33600"/>
            <a:ext cx="5774531" cy="4017065"/>
          </a:xfr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226708"/>
              </p:ext>
            </p:extLst>
          </p:nvPr>
        </p:nvGraphicFramePr>
        <p:xfrm>
          <a:off x="-1143000" y="6343650"/>
          <a:ext cx="8096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ackager Shell Object" showAsIcon="1" r:id="rId4" imgW="810000" imgH="513720" progId="Package">
                  <p:embed/>
                </p:oleObj>
              </mc:Choice>
              <mc:Fallback>
                <p:oleObj name="Packager Shell Object" showAsIcon="1" r:id="rId4" imgW="810000" imgH="5137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43000" y="6343650"/>
                        <a:ext cx="8096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5866"/>
              </p:ext>
            </p:extLst>
          </p:nvPr>
        </p:nvGraphicFramePr>
        <p:xfrm>
          <a:off x="9525000" y="6248400"/>
          <a:ext cx="8096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ackager Shell Object" showAsIcon="1" r:id="rId6" imgW="810000" imgH="513720" progId="Package">
                  <p:embed/>
                </p:oleObj>
              </mc:Choice>
              <mc:Fallback>
                <p:oleObj name="Packager Shell Object" showAsIcon="1" r:id="rId6" imgW="810000" imgH="5137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25000" y="6248400"/>
                        <a:ext cx="8096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1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352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Packager Shell Object</vt:lpstr>
      <vt:lpstr>The Origin of Silent Night  honored today in Austria at St. Nicola,  The Silent Night Chapel</vt:lpstr>
      <vt:lpstr>     http://home.snu.edu/~hculbert/silent.htm The Story  of how it  was written      http://www.stillenacht.info/en/ Former Church St. Nicola in  Oberndorf bei Salzburg,  Austria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let us sing Silent Night together now.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Silent Night</dc:title>
  <dc:creator>Peter Tavino</dc:creator>
  <cp:lastModifiedBy>Owner</cp:lastModifiedBy>
  <cp:revision>17</cp:revision>
  <dcterms:created xsi:type="dcterms:W3CDTF">2013-09-20T12:12:27Z</dcterms:created>
  <dcterms:modified xsi:type="dcterms:W3CDTF">2013-11-07T02:56:58Z</dcterms:modified>
</cp:coreProperties>
</file>